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740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499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114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336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904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222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656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188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876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337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360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8AB6C-AD69-49C5-A804-187516D560B4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386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>
            <a:noAutofit/>
          </a:bodyPr>
          <a:lstStyle/>
          <a:p>
            <a:pPr algn="l"/>
            <a:r>
              <a:rPr lang="en-US" sz="3600" dirty="0" err="1" smtClean="0"/>
              <a:t>Nombre</a:t>
            </a:r>
            <a:r>
              <a:rPr lang="en-US" sz="3600" dirty="0" smtClean="0"/>
              <a:t> ______________           </a:t>
            </a:r>
            <a:r>
              <a:rPr lang="en-US" sz="3600" dirty="0" err="1" smtClean="0"/>
              <a:t>Clase</a:t>
            </a:r>
            <a:r>
              <a:rPr lang="en-US" sz="3600" dirty="0" smtClean="0"/>
              <a:t> 702</a:t>
            </a:r>
            <a:br>
              <a:rPr lang="en-US" sz="3600" dirty="0" smtClean="0"/>
            </a:br>
            <a:r>
              <a:rPr lang="en-US" sz="3600" dirty="0" err="1" smtClean="0"/>
              <a:t>Fecha</a:t>
            </a:r>
            <a:r>
              <a:rPr lang="en-US" sz="3600" dirty="0" smtClean="0"/>
              <a:t> _____________ </a:t>
            </a:r>
            <a:r>
              <a:rPr lang="en-US" sz="3600" i="1" dirty="0" err="1" smtClean="0"/>
              <a:t>Actividad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Inicial</a:t>
            </a:r>
            <a:r>
              <a:rPr lang="en-US" sz="3600" i="1" dirty="0" smtClean="0"/>
              <a:t> Prop. 74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524000"/>
            <a:ext cx="8915400" cy="5410200"/>
          </a:xfrm>
        </p:spPr>
        <p:txBody>
          <a:bodyPr>
            <a:normAutofit fontScale="92500" lnSpcReduction="10000"/>
          </a:bodyPr>
          <a:lstStyle/>
          <a:p>
            <a:r>
              <a:rPr lang="es-ES_tradnl" dirty="0" smtClean="0"/>
              <a:t>Complete </a:t>
            </a:r>
            <a:r>
              <a:rPr lang="es-ES_tradnl" dirty="0" err="1" smtClean="0"/>
              <a:t>with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correct</a:t>
            </a:r>
            <a:r>
              <a:rPr lang="es-ES_tradnl" dirty="0" smtClean="0"/>
              <a:t> </a:t>
            </a:r>
            <a:r>
              <a:rPr lang="es-ES_tradnl" dirty="0" err="1" smtClean="0"/>
              <a:t>form</a:t>
            </a:r>
            <a:r>
              <a:rPr lang="es-ES_tradnl" dirty="0" smtClean="0"/>
              <a:t> of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verb</a:t>
            </a:r>
            <a:r>
              <a:rPr lang="es-ES_tradnl" dirty="0" smtClean="0"/>
              <a:t>.</a:t>
            </a:r>
          </a:p>
          <a:p>
            <a:pPr marL="0" indent="0">
              <a:buNone/>
            </a:pP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Yo (1)________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(vivir)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 Colorado y mi amigo Alonso (2)_______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(vivir)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 Colorado también. Nosotros (3) __________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(asistir)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la misma escuela. Nosotros (4) __________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(aprender)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mucho.</a:t>
            </a:r>
          </a:p>
          <a:p>
            <a:pPr marL="0" indent="0">
              <a:buNone/>
            </a:pP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Nosotros (5) __________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(comer)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almuerzo en la cafetería. Alonso (6) 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(comer)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ensaladas y yo (7) 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(comer)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bocadillos. Después de las clases vamos a un café. Yo (8)_______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 mesero en el café. Yo (9) 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(leer)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menú y doy la orden al mesero. El mesero (10)__________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(escribir)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orden.</a:t>
            </a:r>
            <a:endParaRPr lang="es-ES_trad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159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686800" cy="4525963"/>
          </a:xfrm>
        </p:spPr>
        <p:txBody>
          <a:bodyPr/>
          <a:lstStyle/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Cuando mis amigos regresan a casa ellos (11) _________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(leer)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 correos electrónicos que (12) _________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(recibir).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(13) 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televisión también. Y tú, ¿ (14) _________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(recibir)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muchos correos electrónicos? Y, </a:t>
            </a:r>
            <a:r>
              <a:rPr lang="es-ES_tradnl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¿(15)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televisión?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6353405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13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Nombre ______________           Clase 702 Fecha _____________ Actividad Inicial Prop. 74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 ______________           Clase 702 Fecha _____________ Actividad Inicial Prop. 74</dc:title>
  <dc:creator>Helen Zumaeta</dc:creator>
  <cp:lastModifiedBy>Helen Zumaeta</cp:lastModifiedBy>
  <cp:revision>2</cp:revision>
  <dcterms:created xsi:type="dcterms:W3CDTF">2014-04-28T21:48:35Z</dcterms:created>
  <dcterms:modified xsi:type="dcterms:W3CDTF">2014-04-28T22:01:29Z</dcterms:modified>
</cp:coreProperties>
</file>